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62" r:id="rId5"/>
    <p:sldId id="276" r:id="rId6"/>
    <p:sldId id="277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kt9012@tjsc.jus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481264"/>
            <a:ext cx="7766936" cy="4318356"/>
          </a:xfrm>
        </p:spPr>
        <p:txBody>
          <a:bodyPr/>
          <a:lstStyle/>
          <a:p>
            <a:pPr algn="l"/>
            <a:r>
              <a:rPr lang="pt-BR" dirty="0" smtClean="0"/>
              <a:t>Coletivo de enfrentamento da violência doméstica e de gênero de Lages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14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EM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23475"/>
            <a:ext cx="8596668" cy="47178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4000" b="1" dirty="0" smtClean="0"/>
              <a:t>Reuniões periódicas de representantes governamentais e sociedade civil</a:t>
            </a:r>
            <a:r>
              <a:rPr lang="pt-BR" sz="4000" dirty="0" smtClean="0"/>
              <a:t>: Conselho Municipal da Mulher; 2ª Vara Criminal; 10ª Promotoria de Justiça; OAB; Universidade; Secretarias Municipal de Políticas para a Mulher, Assistência Social, Saúde e Educação; Comunidade Terapêutica; Associações etc. 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1744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6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Formação de 30 (trinta) </a:t>
            </a:r>
            <a:r>
              <a:rPr lang="pt-BR" sz="2400" dirty="0" err="1" smtClean="0"/>
              <a:t>facilitadore</a:t>
            </a:r>
            <a:r>
              <a:rPr lang="pt-BR" sz="2400" dirty="0" smtClean="0"/>
              <a:t>(a)s de grupos reflexivos de homens autores de violência doméstica (2021);</a:t>
            </a:r>
          </a:p>
          <a:p>
            <a:pPr algn="just"/>
            <a:r>
              <a:rPr lang="pt-BR" sz="2400" dirty="0" smtClean="0"/>
              <a:t>Realização de grupos reflexivos de homens autores de violência doméstica para 80 homens (2022/2023);</a:t>
            </a:r>
          </a:p>
          <a:p>
            <a:pPr algn="just"/>
            <a:r>
              <a:rPr lang="pt-BR" sz="2400" dirty="0" smtClean="0"/>
              <a:t>Criação de Observatório da Região Serrana de Violência Doméstica em parceria com a Universidade do Planalto Serrano (UNIPLAC);</a:t>
            </a:r>
          </a:p>
          <a:p>
            <a:pPr algn="just"/>
            <a:r>
              <a:rPr lang="pt-BR" sz="2400" dirty="0" smtClean="0"/>
              <a:t>Evento (provavelmente Seminário) sobre violência doméstica (2022).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54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23" y="264695"/>
            <a:ext cx="7796212" cy="65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 de 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CONNELL, </a:t>
            </a:r>
            <a:r>
              <a:rPr lang="pt-BR" sz="2000" dirty="0" err="1" smtClean="0"/>
              <a:t>Raewyn</a:t>
            </a:r>
            <a:r>
              <a:rPr lang="pt-BR" sz="2000" dirty="0" smtClean="0"/>
              <a:t>; PEARSE, Rebecca. “Gênero: uma perspectiva global”, 3ª ed., São Paulo : </a:t>
            </a:r>
            <a:r>
              <a:rPr lang="pt-BR" sz="2000" dirty="0" err="1" smtClean="0"/>
              <a:t>nVersos</a:t>
            </a:r>
            <a:r>
              <a:rPr lang="pt-BR" sz="2000" dirty="0" smtClean="0"/>
              <a:t>, 2015.</a:t>
            </a:r>
          </a:p>
          <a:p>
            <a:r>
              <a:rPr lang="pt-BR" sz="2000" dirty="0" smtClean="0"/>
              <a:t>HOOKS, </a:t>
            </a:r>
            <a:r>
              <a:rPr lang="pt-BR" sz="2000" dirty="0" err="1" smtClean="0"/>
              <a:t>bell</a:t>
            </a:r>
            <a:r>
              <a:rPr lang="pt-BR" sz="2000" dirty="0" smtClean="0"/>
              <a:t>. “O feminismo é para todo mundo: políticas arrebatadoras”, 14ª ed., Rio de Janeiro : Rosa dos Tempos, 2020.</a:t>
            </a:r>
          </a:p>
          <a:p>
            <a:r>
              <a:rPr lang="pt-BR" sz="2000" dirty="0" smtClean="0"/>
              <a:t>JENKINS, Alan. “Violência e abuso: uma intervenção ética e restaurativa com homens que abusam”, Porto Alegre : </a:t>
            </a:r>
            <a:r>
              <a:rPr lang="pt-BR" sz="2000" dirty="0" err="1" smtClean="0"/>
              <a:t>Pacartes</a:t>
            </a:r>
            <a:r>
              <a:rPr lang="pt-BR" sz="2000" dirty="0" smtClean="0"/>
              <a:t>, 2017.</a:t>
            </a:r>
          </a:p>
          <a:p>
            <a:r>
              <a:rPr lang="pt-BR" sz="2000" dirty="0" smtClean="0"/>
              <a:t>SCOTT, Joan. “Gênero: uma categoria útil para </a:t>
            </a:r>
            <a:r>
              <a:rPr lang="pt-BR" sz="2000" dirty="0"/>
              <a:t>análise histórica”, in </a:t>
            </a:r>
            <a:r>
              <a:rPr lang="pt-BR" sz="2000" dirty="0" smtClean="0"/>
              <a:t>https</a:t>
            </a:r>
            <a:r>
              <a:rPr lang="pt-BR" sz="2000" dirty="0"/>
              <a:t>://</a:t>
            </a:r>
            <a:r>
              <a:rPr lang="pt-BR" sz="2000" dirty="0" smtClean="0"/>
              <a:t>edisciplinas.usp.br/pluginfile.php/185058/mod_resource/content/2/G%C3%AAnero-Joan%20Scott.pdf.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1562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hlinkClick r:id="rId2"/>
              </a:rPr>
              <a:t>akt9012@tjsc.jus.br</a:t>
            </a:r>
            <a:endParaRPr lang="pt-BR" sz="6600" dirty="0" smtClean="0"/>
          </a:p>
          <a:p>
            <a:r>
              <a:rPr lang="pt-BR" sz="6600" dirty="0" smtClean="0"/>
              <a:t>2ª vara criminal de Lages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750104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995</TotalTime>
  <Words>237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Facetado</vt:lpstr>
      <vt:lpstr>Coletivo de enfrentamento da violência doméstica e de gênero de Lages</vt:lpstr>
      <vt:lpstr>TRABALHO EM REDE</vt:lpstr>
      <vt:lpstr>Apresentação do PowerPoint</vt:lpstr>
      <vt:lpstr>PROJETOS</vt:lpstr>
      <vt:lpstr>Apresentação do PowerPoint</vt:lpstr>
      <vt:lpstr>Sugestões de bibliografia</vt:lpstr>
      <vt:lpstr>CONTATO</vt:lpstr>
    </vt:vector>
  </TitlesOfParts>
  <Company>Tribunal de Justiça de Santa Catarina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para a paz e comunicação não-violenta</dc:title>
  <dc:creator>Usuário do Windows</dc:creator>
  <cp:lastModifiedBy>Alexandre Karazawa Takaschima</cp:lastModifiedBy>
  <cp:revision>29</cp:revision>
  <cp:lastPrinted>2018-10-02T15:58:08Z</cp:lastPrinted>
  <dcterms:created xsi:type="dcterms:W3CDTF">2018-10-02T13:27:38Z</dcterms:created>
  <dcterms:modified xsi:type="dcterms:W3CDTF">2022-03-29T21:03:17Z</dcterms:modified>
</cp:coreProperties>
</file>